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6" r:id="rId6"/>
    <p:sldId id="260" r:id="rId7"/>
    <p:sldId id="267" r:id="rId8"/>
    <p:sldId id="261" r:id="rId9"/>
    <p:sldId id="262" r:id="rId10"/>
    <p:sldId id="263" r:id="rId11"/>
    <p:sldId id="268" r:id="rId12"/>
    <p:sldId id="264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AFFCC61-9C44-4117-AD18-0573964A0982}" type="datetimeFigureOut">
              <a:rPr lang="en-US" smtClean="0"/>
              <a:pPr/>
              <a:t>6/22/2010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EB49F52-3613-4CC2-A779-CD1F02AC73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pics.tech4learning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IS PHANTOM POWER?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sz="4400" dirty="0" smtClean="0"/>
          </a:p>
          <a:p>
            <a:pPr>
              <a:buNone/>
            </a:pPr>
            <a:r>
              <a:rPr lang="en-US" sz="4400" dirty="0" smtClean="0"/>
              <a:t>Or </a:t>
            </a:r>
            <a:r>
              <a:rPr lang="en-US" sz="4400" dirty="0" smtClean="0"/>
              <a:t>simply </a:t>
            </a:r>
            <a:r>
              <a:rPr lang="en-US" sz="4400" i="1" dirty="0" smtClean="0">
                <a:solidFill>
                  <a:srgbClr val="FF0000"/>
                </a:solidFill>
              </a:rPr>
              <a:t>unplug</a:t>
            </a:r>
            <a:r>
              <a:rPr lang="en-US" sz="4400" dirty="0" smtClean="0"/>
              <a:t> after you finish</a:t>
            </a:r>
          </a:p>
          <a:p>
            <a:pPr>
              <a:buNone/>
            </a:pPr>
            <a:r>
              <a:rPr lang="en-US" sz="4400" dirty="0" smtClean="0"/>
              <a:t>using the gadget or appliance!</a:t>
            </a:r>
            <a:endParaRPr lang="en-US" sz="4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farm3.static.flickr.com/2465/3772117513_fee6963fd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-228600"/>
            <a:ext cx="9372600" cy="708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Dunn, Collin. "Save Energy by Avoiding Phantom Power - Planet Green." </a:t>
            </a:r>
            <a:r>
              <a:rPr lang="en-US" i="1" dirty="0" smtClean="0"/>
              <a:t>Planet Green : Sustainable Living, Energy Conservation, Earth Day</a:t>
            </a:r>
            <a:r>
              <a:rPr lang="en-US" dirty="0" smtClean="0"/>
              <a:t>. 5 Nov. 2007. Web. 22 June 2010. &lt;http://planetgreen.discovery.com/tech-transport/penny-pinching-save-energy-by.html&gt;.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 rot="10800000" flipV="1">
            <a:off x="304800" y="1133015"/>
            <a:ext cx="65532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/>
              <a:t>Gault</a:t>
            </a:r>
            <a:r>
              <a:rPr lang="en-US" sz="2800" dirty="0" smtClean="0"/>
              <a:t>, Jason. </a:t>
            </a:r>
            <a:r>
              <a:rPr lang="en-US" sz="2800" u="sng" dirty="0" smtClean="0"/>
              <a:t>home.jpg</a:t>
            </a:r>
            <a:r>
              <a:rPr lang="en-US" sz="2800" dirty="0" smtClean="0"/>
              <a:t>. 2/8/2001. Pics4Learning. 22 Jun 2010 http://pics.tech4learning.com</a:t>
            </a:r>
          </a:p>
          <a:p>
            <a:endParaRPr lang="en-US" sz="2800" dirty="0" smtClean="0"/>
          </a:p>
          <a:p>
            <a:endParaRPr lang="en-US" sz="2800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28600" y="2968946"/>
            <a:ext cx="66021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Unplug phone chargers. farm3.static.flickr.com/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2465/3772117513_fee69...</a:t>
            </a:r>
            <a:r>
              <a:rPr lang="en-US" sz="2400" dirty="0"/>
              <a:t> </a:t>
            </a:r>
            <a:endParaRPr lang="en-US" sz="2400" dirty="0" smtClean="0"/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/>
              <a:t>http://www.inbugsdrawers.blogspot.com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</a:rPr>
              <a:t>6/22/10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smtClean="0">
                <a:ln>
                  <a:noFill/>
                </a:ln>
                <a:solidFill>
                  <a:srgbClr val="EEECE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"/>
              </a:rPr>
              <a:t>http://pics.tech4learning.com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4800" dirty="0" smtClean="0"/>
              <a:t> sucks extra energy when </a:t>
            </a:r>
          </a:p>
          <a:p>
            <a:pPr algn="ctr">
              <a:buNone/>
            </a:pPr>
            <a:r>
              <a:rPr lang="en-US" sz="4800" dirty="0" smtClean="0"/>
              <a:t>you aren't looking and</a:t>
            </a:r>
          </a:p>
          <a:p>
            <a:pPr algn="ctr">
              <a:buNone/>
            </a:pPr>
            <a:r>
              <a:rPr lang="en-US" sz="4800" dirty="0" smtClean="0"/>
              <a:t>when you don’t need it!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Phantom power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3600" dirty="0" smtClean="0"/>
              <a:t>Many gadgets, electronic devices</a:t>
            </a:r>
          </a:p>
          <a:p>
            <a:pPr>
              <a:buNone/>
            </a:pPr>
            <a:r>
              <a:rPr lang="en-US" sz="3600" dirty="0"/>
              <a:t>a</a:t>
            </a:r>
            <a:r>
              <a:rPr lang="en-US" sz="3600" dirty="0" smtClean="0"/>
              <a:t>nd appliances draw or use power</a:t>
            </a:r>
          </a:p>
          <a:p>
            <a:pPr>
              <a:buNone/>
            </a:pPr>
            <a:r>
              <a:rPr lang="en-US" sz="3600" dirty="0"/>
              <a:t>e</a:t>
            </a:r>
            <a:r>
              <a:rPr lang="en-US" sz="3600" dirty="0" smtClean="0"/>
              <a:t>ven when they're switched off or</a:t>
            </a:r>
            <a:r>
              <a:rPr lang="en-US" sz="3600" dirty="0"/>
              <a:t> </a:t>
            </a:r>
            <a:r>
              <a:rPr lang="en-US" sz="3600" dirty="0" smtClean="0"/>
              <a:t>not in</a:t>
            </a:r>
          </a:p>
          <a:p>
            <a:pPr>
              <a:buNone/>
            </a:pPr>
            <a:r>
              <a:rPr lang="en-US" sz="3600" dirty="0" smtClean="0"/>
              <a:t>use!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sz="5400" dirty="0" smtClean="0"/>
          </a:p>
          <a:p>
            <a:pPr algn="ctr">
              <a:buNone/>
            </a:pPr>
            <a:r>
              <a:rPr lang="en-US" sz="5400" dirty="0" smtClean="0"/>
              <a:t>JUST BY BEING PLUGGED IN!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home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Chargers for cell phones </a:t>
            </a:r>
          </a:p>
          <a:p>
            <a:r>
              <a:rPr lang="en-US" dirty="0" smtClean="0"/>
              <a:t>Chargers for digital cameras </a:t>
            </a:r>
          </a:p>
          <a:p>
            <a:r>
              <a:rPr lang="en-US" dirty="0"/>
              <a:t>p</a:t>
            </a:r>
            <a:r>
              <a:rPr lang="en-US" dirty="0" smtClean="0"/>
              <a:t>ower tools</a:t>
            </a:r>
          </a:p>
          <a:p>
            <a:r>
              <a:rPr lang="en-US" dirty="0" smtClean="0"/>
              <a:t>Televisions</a:t>
            </a:r>
          </a:p>
          <a:p>
            <a:r>
              <a:rPr lang="en-US" dirty="0" smtClean="0"/>
              <a:t>Refrigerators</a:t>
            </a:r>
          </a:p>
          <a:p>
            <a:r>
              <a:rPr lang="en-US" dirty="0" smtClean="0"/>
              <a:t>Computers</a:t>
            </a:r>
          </a:p>
          <a:p>
            <a:r>
              <a:rPr lang="en-US" dirty="0" smtClean="0"/>
              <a:t>Printers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pPr algn="ctr">
              <a:buNone/>
            </a:pPr>
            <a:r>
              <a:rPr lang="en-US" dirty="0"/>
              <a:t>d</a:t>
            </a:r>
            <a:r>
              <a:rPr lang="en-US" dirty="0" smtClean="0"/>
              <a:t>raw or take energy even when they're plugged into an outlet!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GADGETS USE IT?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009electronics.jpg - Electronic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5400" dirty="0" smtClean="0"/>
              <a:t>All together, phantom energy can account for</a:t>
            </a:r>
          </a:p>
          <a:p>
            <a:pPr algn="ctr">
              <a:buNone/>
            </a:pPr>
            <a:r>
              <a:rPr lang="en-US" sz="5400" dirty="0" smtClean="0"/>
              <a:t>about </a:t>
            </a:r>
            <a:r>
              <a:rPr lang="en-US" sz="5400" i="1" dirty="0" smtClean="0"/>
              <a:t>5-10</a:t>
            </a:r>
            <a:r>
              <a:rPr lang="en-US" sz="5400" dirty="0" smtClean="0"/>
              <a:t> percent of an individual home's</a:t>
            </a:r>
          </a:p>
          <a:p>
            <a:pPr algn="ctr">
              <a:buNone/>
            </a:pPr>
            <a:r>
              <a:rPr lang="en-US" sz="5400" dirty="0" smtClean="0"/>
              <a:t>electricity use!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/>
              <a:t>To save energy plug everything to  a </a:t>
            </a:r>
            <a:r>
              <a:rPr lang="en-US" sz="3600" dirty="0" smtClean="0">
                <a:solidFill>
                  <a:srgbClr val="FF0000"/>
                </a:solidFill>
              </a:rPr>
              <a:t>power strip  </a:t>
            </a:r>
            <a:r>
              <a:rPr lang="en-US" sz="3600" dirty="0" smtClean="0"/>
              <a:t>and turn them </a:t>
            </a:r>
            <a:r>
              <a:rPr lang="en-US" sz="3600" i="1" dirty="0" smtClean="0"/>
              <a:t>all off </a:t>
            </a:r>
            <a:r>
              <a:rPr lang="en-US" sz="3600" dirty="0" smtClean="0"/>
              <a:t>at the same time! 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		</a:t>
            </a:r>
            <a:r>
              <a:rPr lang="en-US" sz="3500" dirty="0" smtClean="0"/>
              <a:t>TV</a:t>
            </a:r>
          </a:p>
          <a:p>
            <a:pPr>
              <a:buNone/>
            </a:pPr>
            <a:r>
              <a:rPr lang="en-US" sz="3500" dirty="0" smtClean="0"/>
              <a:t>		     DVD player </a:t>
            </a:r>
          </a:p>
          <a:p>
            <a:pPr>
              <a:buNone/>
            </a:pPr>
            <a:r>
              <a:rPr lang="en-US" sz="3500" dirty="0" smtClean="0"/>
              <a:t>		            computer</a:t>
            </a:r>
            <a:endParaRPr lang="en-US" sz="3500" dirty="0" smtClean="0"/>
          </a:p>
          <a:p>
            <a:pPr>
              <a:buNone/>
            </a:pPr>
            <a:r>
              <a:rPr lang="en-US" sz="3500" dirty="0" smtClean="0"/>
              <a:t>		                monitor</a:t>
            </a:r>
          </a:p>
          <a:p>
            <a:pPr>
              <a:buNone/>
            </a:pPr>
            <a:r>
              <a:rPr lang="en-US" sz="3500" dirty="0" smtClean="0"/>
              <a:t>	</a:t>
            </a:r>
            <a:r>
              <a:rPr lang="en-US" sz="3500" dirty="0" smtClean="0"/>
              <a:t>	                     </a:t>
            </a:r>
            <a:r>
              <a:rPr lang="en-US" sz="3500" dirty="0" smtClean="0"/>
              <a:t>printer</a:t>
            </a:r>
            <a:endParaRPr lang="en-US" sz="35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1096</TotalTime>
  <Words>206</Words>
  <Application>Microsoft Office PowerPoint</Application>
  <PresentationFormat>On-screen Show 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Paper</vt:lpstr>
      <vt:lpstr>WHAT IS PHANTOM POWER?</vt:lpstr>
      <vt:lpstr>Phantom power</vt:lpstr>
      <vt:lpstr>Slide 3</vt:lpstr>
      <vt:lpstr>Slide 4</vt:lpstr>
      <vt:lpstr>Slide 5</vt:lpstr>
      <vt:lpstr>WHAT GADGETS USE IT?</vt:lpstr>
      <vt:lpstr>Slide 7</vt:lpstr>
      <vt:lpstr>Slide 8</vt:lpstr>
      <vt:lpstr>Slide 9</vt:lpstr>
      <vt:lpstr>Slide 10</vt:lpstr>
      <vt:lpstr>Slide 11</vt:lpstr>
      <vt:lpstr>References</vt:lpstr>
      <vt:lpstr>References</vt:lpstr>
    </vt:vector>
  </TitlesOfParts>
  <Company>SUSD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amccrory</dc:creator>
  <cp:lastModifiedBy>amccrory</cp:lastModifiedBy>
  <cp:revision>23</cp:revision>
  <dcterms:created xsi:type="dcterms:W3CDTF">2010-06-22T21:27:52Z</dcterms:created>
  <dcterms:modified xsi:type="dcterms:W3CDTF">2010-06-23T15:46:21Z</dcterms:modified>
</cp:coreProperties>
</file>